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748297" y="1421610"/>
            <a:ext cx="1774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[Put a process in place</a:t>
            </a:r>
          </a:p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Collect good news and good practice to feed in to You Said.. We Did 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[Forensic 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[February/2024]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453783" y="1475893"/>
            <a:ext cx="1634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[Created a Good News tracker in MDT to collaboratively collect good news and practice]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[January 2024]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[February 2024 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451</TotalTime>
  <Words>53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10</cp:revision>
  <dcterms:created xsi:type="dcterms:W3CDTF">2023-11-09T15:36:14Z</dcterms:created>
  <dcterms:modified xsi:type="dcterms:W3CDTF">2024-03-01T12:39:37Z</dcterms:modified>
</cp:coreProperties>
</file>